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72DB838-6666-4559-8FDF-972D8F154373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135EA28-0E6D-442C-85A9-0C8671A3A2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icue.nbcunifiles.com/icue/files/nbclearn/site/video/widget/NBC_Learn_Video_Widget.swf?VIDEO_ID=1316062%22%20width=%22445%22%20height=%22250%22%20style=%22%22%20allowscriptaccess=%22always%22%20%20salign=%22tl%22%20quality=%22high%22%20bgcolor=%22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Our Planet’s Changing Climate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Forcing and Feedbacks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LOOPS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Positive---Amplifies the Impact</a:t>
            </a:r>
          </a:p>
          <a:p>
            <a:endParaRPr lang="en-US" dirty="0" smtClean="0"/>
          </a:p>
          <a:p>
            <a:r>
              <a:rPr lang="en-US" dirty="0" smtClean="0"/>
              <a:t>Negative—Regulatory---Controls the Impact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11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FEEDBACKS: INTERNAL FORCING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038600" cy="4526280"/>
          </a:xfrm>
        </p:spPr>
        <p:txBody>
          <a:bodyPr/>
          <a:lstStyle/>
          <a:p>
            <a:r>
              <a:rPr lang="en-US" dirty="0" smtClean="0"/>
              <a:t>Feedbacks can be</a:t>
            </a:r>
          </a:p>
          <a:p>
            <a:pPr lvl="1"/>
            <a:r>
              <a:rPr lang="en-US" dirty="0" smtClean="0"/>
              <a:t>positive or negative</a:t>
            </a:r>
          </a:p>
          <a:p>
            <a:pPr lvl="1"/>
            <a:r>
              <a:rPr lang="en-US" dirty="0" smtClean="0"/>
              <a:t>Natural or Anthropogenic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 of Positive Feedback (Melting of the Permafrost)</a:t>
            </a:r>
          </a:p>
          <a:p>
            <a:pPr lvl="1"/>
            <a:r>
              <a:rPr lang="en-US" dirty="0" smtClean="0">
                <a:hlinkClick r:id="rId2"/>
              </a:rPr>
              <a:t>Melting Permafrost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676400"/>
            <a:ext cx="4343400" cy="286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Climate Has Changed Throughout History…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68580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8" y="1081088"/>
            <a:ext cx="7896225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HOUSE EFFECT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781800" cy="5082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Forcing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Factors </a:t>
            </a:r>
            <a:r>
              <a:rPr lang="en-US" u="sng" dirty="0" smtClean="0"/>
              <a:t>Naturally</a:t>
            </a:r>
            <a:r>
              <a:rPr lang="en-US" dirty="0" smtClean="0"/>
              <a:t> Change Climate (Climate Forcers)</a:t>
            </a:r>
          </a:p>
          <a:p>
            <a:pPr lvl="1"/>
            <a:r>
              <a:rPr lang="en-US" dirty="0" smtClean="0"/>
              <a:t>Tectonic Processes</a:t>
            </a:r>
          </a:p>
          <a:p>
            <a:pPr lvl="1"/>
            <a:r>
              <a:rPr lang="en-US" dirty="0" smtClean="0"/>
              <a:t>Strength of the Sun</a:t>
            </a:r>
          </a:p>
          <a:p>
            <a:pPr lvl="1"/>
            <a:r>
              <a:rPr lang="en-US" dirty="0" smtClean="0"/>
              <a:t>Orbit Changes</a:t>
            </a:r>
          </a:p>
          <a:p>
            <a:r>
              <a:rPr lang="en-US" dirty="0" smtClean="0"/>
              <a:t>Humans also Impact Climate</a:t>
            </a:r>
          </a:p>
          <a:p>
            <a:pPr lvl="1"/>
            <a:r>
              <a:rPr lang="en-US" dirty="0" smtClean="0"/>
              <a:t>Anthropogenic Impacts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Milankovitch</a:t>
            </a:r>
            <a:r>
              <a:rPr lang="en-US" dirty="0" smtClean="0"/>
              <a:t>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properties impact </a:t>
            </a:r>
            <a:r>
              <a:rPr lang="en-US" b="1" u="sng" dirty="0" err="1" smtClean="0">
                <a:solidFill>
                  <a:srgbClr val="FFC000"/>
                </a:solidFill>
              </a:rPr>
              <a:t>insolation</a:t>
            </a:r>
            <a:r>
              <a:rPr lang="en-US" dirty="0" smtClean="0"/>
              <a:t> from the sun: (This is an </a:t>
            </a:r>
            <a:r>
              <a:rPr lang="en-US" b="1" u="sng" dirty="0" smtClean="0">
                <a:solidFill>
                  <a:srgbClr val="FFC000"/>
                </a:solidFill>
              </a:rPr>
              <a:t>external forcing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1) ECCENTRICITY (SHAPE)</a:t>
            </a:r>
          </a:p>
          <a:p>
            <a:pPr lvl="1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2) OBLIQUITY (TILT)</a:t>
            </a:r>
          </a:p>
          <a:p>
            <a:pPr lvl="1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3)PRECESSION (WOBBLE)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ECCENTRICY: ORBIT SHAPE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Describes changes in distance from the sun as the shape of the </a:t>
            </a:r>
            <a:r>
              <a:rPr lang="en-US" dirty="0" err="1" smtClean="0"/>
              <a:t>elipse</a:t>
            </a:r>
            <a:r>
              <a:rPr lang="en-US" dirty="0" smtClean="0"/>
              <a:t> changes.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Cycles every 100,000 years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395406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OBLIQUITY: TILT OF THE AXIS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earth’s tilt is the most dramatic influence on seasons because it results in dramatic differences in the amount of solar radiation in each hemisphere throughout the year.</a:t>
            </a:r>
          </a:p>
          <a:p>
            <a:endParaRPr lang="en-US" dirty="0" smtClean="0"/>
          </a:p>
          <a:p>
            <a:r>
              <a:rPr lang="en-US" dirty="0" smtClean="0"/>
              <a:t>Cycles every 41,000 years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404967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PRECESSION: EARTH’S WOBBLE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Due to the gravitational pull of the sun and moon</a:t>
            </a:r>
          </a:p>
          <a:p>
            <a:r>
              <a:rPr lang="en-US" dirty="0" smtClean="0"/>
              <a:t>Think of a spinning top</a:t>
            </a:r>
          </a:p>
          <a:p>
            <a:r>
              <a:rPr lang="en-US" dirty="0" smtClean="0"/>
              <a:t>Impacts strength of seasons when shape is elliptical</a:t>
            </a:r>
          </a:p>
          <a:p>
            <a:r>
              <a:rPr lang="en-US" dirty="0" smtClean="0"/>
              <a:t>Cycles every 23,000 years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07714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95</TotalTime>
  <Words>205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Our Planet’s Changing Climate</vt:lpstr>
      <vt:lpstr>Our Climate Has Changed Throughout History…</vt:lpstr>
      <vt:lpstr>Slide 3</vt:lpstr>
      <vt:lpstr>GREEN HOUSE EFFECT</vt:lpstr>
      <vt:lpstr>Climate Forcing</vt:lpstr>
      <vt:lpstr>Milankovitch Cycles</vt:lpstr>
      <vt:lpstr>ECCENTRICY: ORBIT SHAPE</vt:lpstr>
      <vt:lpstr>OBLIQUITY: TILT OF THE AXIS</vt:lpstr>
      <vt:lpstr>PRECESSION: EARTH’S WOBBLE</vt:lpstr>
      <vt:lpstr>FEEDBACK LOOPS</vt:lpstr>
      <vt:lpstr>FEEDBACKS: INTERNAL FORCING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Planet’s Changing Climate</dc:title>
  <dc:creator>LeahMarie</dc:creator>
  <cp:lastModifiedBy>lwilliams</cp:lastModifiedBy>
  <cp:revision>1</cp:revision>
  <dcterms:created xsi:type="dcterms:W3CDTF">2013-01-28T16:06:02Z</dcterms:created>
  <dcterms:modified xsi:type="dcterms:W3CDTF">2013-01-31T19:46:59Z</dcterms:modified>
</cp:coreProperties>
</file>